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9" r:id="rId2"/>
    <p:sldId id="280" r:id="rId3"/>
    <p:sldId id="288" r:id="rId4"/>
    <p:sldId id="293" r:id="rId5"/>
    <p:sldId id="294" r:id="rId6"/>
    <p:sldId id="292" r:id="rId7"/>
    <p:sldId id="295" r:id="rId8"/>
    <p:sldId id="296" r:id="rId9"/>
    <p:sldId id="297" r:id="rId10"/>
    <p:sldId id="298" r:id="rId11"/>
    <p:sldId id="299" r:id="rId12"/>
    <p:sldId id="30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15"/>
    <p:restoredTop sz="94719"/>
  </p:normalViewPr>
  <p:slideViewPr>
    <p:cSldViewPr snapToGrid="0" snapToObjects="1">
      <p:cViewPr varScale="1">
        <p:scale>
          <a:sx n="55" d="100"/>
          <a:sy n="55" d="100"/>
        </p:scale>
        <p:origin x="20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099D1-6B8E-0441-913C-60066C19B043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6CD0D-56E0-EB4C-8903-D7A20E94E7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543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90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918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46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9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76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780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05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015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12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07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87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EF9A-7883-5E47-8D81-20C168962CA6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28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真实项目</a:t>
            </a:r>
            <a:r>
              <a:rPr lang="zh-CN" altLang="en-US" dirty="0" smtClean="0"/>
              <a:t>实践</a:t>
            </a:r>
            <a:r>
              <a:rPr lang="en-US" altLang="zh-CN" dirty="0" smtClean="0"/>
              <a:t>(2)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zh-CN" altLang="en-US" dirty="0" smtClean="0"/>
              <a:t>                         刘笑锋   （</a:t>
            </a:r>
            <a:r>
              <a:rPr kumimoji="1" lang="en-US" altLang="zh-CN" dirty="0" smtClean="0"/>
              <a:t>QQ:84539606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16541" y="158659"/>
            <a:ext cx="5719483" cy="60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 smtClean="0"/>
              <a:t>网络应用开发项目实践</a:t>
            </a:r>
            <a:r>
              <a:rPr kumimoji="1" lang="en-US" altLang="zh-CN" sz="3600" b="1" dirty="0" smtClean="0"/>
              <a:t>(Java)</a:t>
            </a:r>
            <a:endParaRPr kumimoji="1"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2214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今日任务：</a:t>
            </a:r>
            <a:r>
              <a:rPr kumimoji="1" lang="zh-CN" altLang="en-US" dirty="0"/>
              <a:t>完成省市县的选择</a:t>
            </a:r>
            <a:r>
              <a:rPr kumimoji="1" lang="en-US" altLang="zh-CN" dirty="0"/>
              <a:t>(</a:t>
            </a:r>
            <a:r>
              <a:rPr kumimoji="1" lang="zh-CN" altLang="en-US" dirty="0"/>
              <a:t>三级联动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单击时，能否显示用</a:t>
            </a:r>
            <a:r>
              <a:rPr kumimoji="1" lang="en-US" altLang="zh-CN" dirty="0" smtClean="0"/>
              <a:t>Toast</a:t>
            </a:r>
            <a:r>
              <a:rPr kumimoji="1" lang="zh-CN" altLang="en-US" dirty="0" smtClean="0"/>
              <a:t>你选了什么省份？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能否把选择的省份传递到第二个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能否根据传递过来的参数选择要显示的市数据？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改变城市列表界面的标题为相应省文字，如“浙江省”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3663"/>
            <a:ext cx="12192000" cy="106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21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注意点之添加新文件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3583"/>
            <a:ext cx="12192000" cy="209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55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2046" y="247894"/>
            <a:ext cx="2420816" cy="3667614"/>
          </a:xfrm>
        </p:spPr>
        <p:txBody>
          <a:bodyPr>
            <a:normAutofit/>
          </a:bodyPr>
          <a:lstStyle/>
          <a:p>
            <a:r>
              <a:rPr kumimoji="1" lang="en-US" altLang="zh-CN" dirty="0" err="1" smtClean="0"/>
              <a:t>ListView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点击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事件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处理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6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38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上次课内容回顾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提交</a:t>
            </a:r>
            <a:endParaRPr kumimoji="1" lang="en-US" altLang="zh-CN" dirty="0"/>
          </a:p>
          <a:p>
            <a:r>
              <a:rPr kumimoji="1" lang="zh-CN" altLang="en-US" dirty="0" smtClean="0"/>
              <a:t>完成</a:t>
            </a:r>
            <a:r>
              <a:rPr kumimoji="1" lang="zh-CN" altLang="en-US" dirty="0" smtClean="0"/>
              <a:t>省市县的</a:t>
            </a:r>
            <a:r>
              <a:rPr kumimoji="1" lang="zh-CN" altLang="en-US" dirty="0" smtClean="0"/>
              <a:t>选择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三</a:t>
            </a:r>
            <a:r>
              <a:rPr kumimoji="1" lang="zh-CN" altLang="en-US" dirty="0"/>
              <a:t>级</a:t>
            </a:r>
            <a:r>
              <a:rPr kumimoji="1" lang="zh-CN" altLang="en-US" dirty="0" smtClean="0"/>
              <a:t>联动）</a:t>
            </a:r>
            <a:endParaRPr kumimoji="1" lang="en-US" altLang="zh-CN" dirty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6285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实践项目介绍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862" y="0"/>
            <a:ext cx="4438092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524" y="0"/>
            <a:ext cx="4438092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200" y="1690688"/>
            <a:ext cx="347644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2800" dirty="0" smtClean="0"/>
              <a:t>可以罗列出全国所有的省、市、县</a:t>
            </a:r>
            <a:endParaRPr kumimoji="1" lang="en-US" altLang="zh-CN" sz="28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800" dirty="0" smtClean="0"/>
              <a:t>可以查看全国任意城市的天气信息</a:t>
            </a:r>
            <a:endParaRPr kumimoji="1" lang="en-US" altLang="zh-CN" sz="28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800" dirty="0" smtClean="0"/>
              <a:t>可以自由的切换城市，去查看其他城市的天气</a:t>
            </a:r>
            <a:endParaRPr kumimoji="1" lang="en-US" altLang="zh-CN" sz="28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800" dirty="0" smtClean="0"/>
              <a:t>提供手动更新一集后台自动更新天气的功能</a:t>
            </a:r>
            <a:endParaRPr kumimoji="1" lang="en-US" altLang="zh-CN" sz="2800" dirty="0" smtClean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1543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上次课内容回顾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项目启动 </a:t>
            </a:r>
            <a:r>
              <a:rPr kumimoji="1" lang="en-US" altLang="zh-CN" dirty="0" smtClean="0"/>
              <a:t>P486-498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准备</a:t>
            </a:r>
            <a:endParaRPr kumimoji="1" lang="en-US" altLang="zh-CN" dirty="0" smtClean="0"/>
          </a:p>
          <a:p>
            <a:r>
              <a:rPr kumimoji="1" lang="zh-CN" altLang="en-US" dirty="0" smtClean="0"/>
              <a:t>完成</a:t>
            </a:r>
            <a:r>
              <a:rPr kumimoji="1" lang="en-US" altLang="zh-CN" dirty="0" err="1" smtClean="0"/>
              <a:t>ListView</a:t>
            </a:r>
            <a:r>
              <a:rPr kumimoji="1" lang="zh-CN" altLang="en-US" dirty="0" smtClean="0"/>
              <a:t>显示省级内容</a:t>
            </a:r>
            <a:r>
              <a:rPr kumimoji="1" lang="en-US" altLang="zh-CN" dirty="0" smtClean="0"/>
              <a:t>3.2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 3.5.1</a:t>
            </a:r>
          </a:p>
          <a:p>
            <a:pPr lvl="1"/>
            <a:r>
              <a:rPr kumimoji="1" lang="en-US" altLang="zh-CN" dirty="0" err="1" smtClean="0"/>
              <a:t>TextView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ListView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Adapter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ArrayAdapter</a:t>
            </a:r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365" y="0"/>
            <a:ext cx="4438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关键点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415" y="0"/>
            <a:ext cx="753714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15" y="1690688"/>
            <a:ext cx="71247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Git</a:t>
            </a:r>
            <a:r>
              <a:rPr kumimoji="1" lang="zh-CN" altLang="en-US" dirty="0"/>
              <a:t>提交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kumimoji="1" lang="zh-CN" altLang="en-US" dirty="0" smtClean="0"/>
              <a:t>如何把自己每次所做的内容提交上去？备份与历史记录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提交时</a:t>
            </a:r>
            <a:r>
              <a:rPr kumimoji="1" lang="en-US" altLang="zh-CN" dirty="0" smtClean="0"/>
              <a:t>(Commit)</a:t>
            </a:r>
            <a:r>
              <a:rPr kumimoji="1" lang="zh-CN" altLang="en-US" dirty="0" smtClean="0"/>
              <a:t>不能有语法错误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966" y="2555630"/>
            <a:ext cx="5062627" cy="43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67999" cy="685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57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9938" y="304798"/>
            <a:ext cx="5689441" cy="61546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411" y="304798"/>
            <a:ext cx="7626223" cy="61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31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今日任务：</a:t>
            </a:r>
            <a:r>
              <a:rPr kumimoji="1" lang="zh-CN" altLang="en-US" dirty="0"/>
              <a:t>完成省市县的选择</a:t>
            </a:r>
            <a:r>
              <a:rPr kumimoji="1" lang="en-US" altLang="zh-CN" dirty="0"/>
              <a:t>(</a:t>
            </a:r>
            <a:r>
              <a:rPr kumimoji="1" lang="zh-CN" altLang="en-US" dirty="0"/>
              <a:t>三级联动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053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2805</TotalTime>
  <Words>214</Words>
  <Application>Microsoft Macintosh PowerPoint</Application>
  <PresentationFormat>宽屏</PresentationFormat>
  <Paragraphs>31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DengXian</vt:lpstr>
      <vt:lpstr>DengXian Light</vt:lpstr>
      <vt:lpstr>Arial</vt:lpstr>
      <vt:lpstr>Office 主题</vt:lpstr>
      <vt:lpstr>真实项目实践(2)</vt:lpstr>
      <vt:lpstr>目录</vt:lpstr>
      <vt:lpstr>实践项目介绍</vt:lpstr>
      <vt:lpstr>上次课内容回顾</vt:lpstr>
      <vt:lpstr>关键点</vt:lpstr>
      <vt:lpstr>Git提交</vt:lpstr>
      <vt:lpstr>PowerPoint 演示文稿</vt:lpstr>
      <vt:lpstr>PowerPoint 演示文稿</vt:lpstr>
      <vt:lpstr>今日任务：完成省市县的选择(三级联动）</vt:lpstr>
      <vt:lpstr>今日任务：完成省市县的选择(三级联动）</vt:lpstr>
      <vt:lpstr>注意点之添加新文件</vt:lpstr>
      <vt:lpstr>ListView 点击 事件 处理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混合式移动应用开发之</dc:title>
  <dc:creator>administrator</dc:creator>
  <cp:lastModifiedBy>liu tim</cp:lastModifiedBy>
  <cp:revision>65</cp:revision>
  <dcterms:created xsi:type="dcterms:W3CDTF">2016-02-25T23:28:12Z</dcterms:created>
  <dcterms:modified xsi:type="dcterms:W3CDTF">2017-05-05T01:37:06Z</dcterms:modified>
</cp:coreProperties>
</file>